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58" r:id="rId4"/>
    <p:sldId id="266" r:id="rId5"/>
    <p:sldId id="267" r:id="rId6"/>
    <p:sldId id="260" r:id="rId7"/>
    <p:sldId id="261" r:id="rId8"/>
    <p:sldId id="262" r:id="rId9"/>
    <p:sldId id="263" r:id="rId10"/>
    <p:sldId id="264" r:id="rId11"/>
    <p:sldId id="268" r:id="rId12"/>
    <p:sldId id="269" r:id="rId13"/>
    <p:sldId id="272" r:id="rId14"/>
    <p:sldId id="265" r:id="rId15"/>
    <p:sldId id="271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41" autoAdjust="0"/>
    <p:restoredTop sz="94660"/>
  </p:normalViewPr>
  <p:slideViewPr>
    <p:cSldViewPr>
      <p:cViewPr varScale="1">
        <p:scale>
          <a:sx n="68" d="100"/>
          <a:sy n="68" d="100"/>
        </p:scale>
        <p:origin x="145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8B816-17C3-4BE3-81C4-F220514AA05C}" type="datetimeFigureOut">
              <a:rPr lang="en-US" smtClean="0"/>
              <a:t>11-Aug-18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8CAC8-49D1-4FE4-B996-04A9204076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75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B8CAC8-49D1-4FE4-B996-04A9204076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8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E30-1BBC-4D97-8C5E-55AA99E60389}" type="datetimeFigureOut">
              <a:rPr lang="en-US" smtClean="0"/>
              <a:t>11-Aug-18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C40B9-78E5-4E0F-8622-0E8BDE86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7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E30-1BBC-4D97-8C5E-55AA99E60389}" type="datetimeFigureOut">
              <a:rPr lang="en-US" smtClean="0"/>
              <a:t>11-Aug-18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C40B9-78E5-4E0F-8622-0E8BDE86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295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E30-1BBC-4D97-8C5E-55AA99E60389}" type="datetimeFigureOut">
              <a:rPr lang="en-US" smtClean="0"/>
              <a:t>11-Aug-18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C40B9-78E5-4E0F-8622-0E8BDE86843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08396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E30-1BBC-4D97-8C5E-55AA99E60389}" type="datetimeFigureOut">
              <a:rPr lang="en-US" smtClean="0"/>
              <a:t>11-Aug-18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C40B9-78E5-4E0F-8622-0E8BDE86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46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E30-1BBC-4D97-8C5E-55AA99E60389}" type="datetimeFigureOut">
              <a:rPr lang="en-US" smtClean="0"/>
              <a:t>11-Aug-18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C40B9-78E5-4E0F-8622-0E8BDE86843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99440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E30-1BBC-4D97-8C5E-55AA99E60389}" type="datetimeFigureOut">
              <a:rPr lang="en-US" smtClean="0"/>
              <a:t>11-Aug-18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C40B9-78E5-4E0F-8622-0E8BDE86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336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E30-1BBC-4D97-8C5E-55AA99E60389}" type="datetimeFigureOut">
              <a:rPr lang="en-US" smtClean="0"/>
              <a:t>11-Aug-18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C40B9-78E5-4E0F-8622-0E8BDE86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59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E30-1BBC-4D97-8C5E-55AA99E60389}" type="datetimeFigureOut">
              <a:rPr lang="en-US" smtClean="0"/>
              <a:t>11-Aug-18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C40B9-78E5-4E0F-8622-0E8BDE86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03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E30-1BBC-4D97-8C5E-55AA99E60389}" type="datetimeFigureOut">
              <a:rPr lang="en-US" smtClean="0"/>
              <a:t>11-Aug-18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C40B9-78E5-4E0F-8622-0E8BDE86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23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E30-1BBC-4D97-8C5E-55AA99E60389}" type="datetimeFigureOut">
              <a:rPr lang="en-US" smtClean="0"/>
              <a:t>11-Aug-18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C40B9-78E5-4E0F-8622-0E8BDE86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76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E30-1BBC-4D97-8C5E-55AA99E60389}" type="datetimeFigureOut">
              <a:rPr lang="en-US" smtClean="0"/>
              <a:t>11-Aug-18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C40B9-78E5-4E0F-8622-0E8BDE86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59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E30-1BBC-4D97-8C5E-55AA99E60389}" type="datetimeFigureOut">
              <a:rPr lang="en-US" smtClean="0"/>
              <a:t>11-Aug-18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C40B9-78E5-4E0F-8622-0E8BDE86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83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E30-1BBC-4D97-8C5E-55AA99E60389}" type="datetimeFigureOut">
              <a:rPr lang="en-US" smtClean="0"/>
              <a:t>11-Aug-18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C40B9-78E5-4E0F-8622-0E8BDE86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5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E30-1BBC-4D97-8C5E-55AA99E60389}" type="datetimeFigureOut">
              <a:rPr lang="en-US" smtClean="0"/>
              <a:t>11-Aug-18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C40B9-78E5-4E0F-8622-0E8BDE86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38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E30-1BBC-4D97-8C5E-55AA99E60389}" type="datetimeFigureOut">
              <a:rPr lang="en-US" smtClean="0"/>
              <a:t>11-Aug-18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C40B9-78E5-4E0F-8622-0E8BDE86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7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FCE30-1BBC-4D97-8C5E-55AA99E60389}" type="datetimeFigureOut">
              <a:rPr lang="en-US" smtClean="0"/>
              <a:t>11-Aug-18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C40B9-78E5-4E0F-8622-0E8BDE86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9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FCE30-1BBC-4D97-8C5E-55AA99E60389}" type="datetimeFigureOut">
              <a:rPr lang="en-US" smtClean="0"/>
              <a:t>11-Aug-18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AC40B9-78E5-4E0F-8622-0E8BDE868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7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" TargetMode="External"/><Relationship Id="rId2" Type="http://schemas.openxmlformats.org/officeDocument/2006/relationships/hyperlink" Target="https://www.w3school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kipedia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678059"/>
            <a:ext cx="876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Times New Roman" pitchFamily="18" charset="0"/>
              </a:rPr>
              <a:t>OLYMPICS MANAGEMENT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4343400"/>
            <a:ext cx="739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Team Members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HARSH RAJ (1SG15CS028)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KAMAD BHATT (1SG15CS036)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MD. ADNAN AHMED (1SG15CS050)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MOHIT KUMAR (1SG15CS054)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05000"/>
            <a:ext cx="4419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91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9DFE23-05AD-4380-9214-012708B9C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800"/>
            <a:ext cx="8229600" cy="4414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69DA0A-3855-4F6B-B8CA-EBB1835C9BE4}"/>
              </a:ext>
            </a:extLst>
          </p:cNvPr>
          <p:cNvSpPr txBox="1"/>
          <p:nvPr/>
        </p:nvSpPr>
        <p:spPr>
          <a:xfrm>
            <a:off x="2286000" y="4876800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5:Viewing and deleting of information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89400-DD66-490E-8672-B3DB77082A3E}"/>
              </a:ext>
            </a:extLst>
          </p:cNvPr>
          <p:cNvSpPr txBox="1"/>
          <p:nvPr/>
        </p:nvSpPr>
        <p:spPr>
          <a:xfrm>
            <a:off x="480646" y="5372778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Once the admin has entered the details, it is visible.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admin can also delete a particular information.</a:t>
            </a:r>
          </a:p>
        </p:txBody>
      </p:sp>
    </p:spTree>
    <p:extLst>
      <p:ext uri="{BB962C8B-B14F-4D97-AF65-F5344CB8AC3E}">
        <p14:creationId xmlns:p14="http://schemas.microsoft.com/office/powerpoint/2010/main" val="3525263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5436-12FF-4F62-9B5A-2A21917E7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3622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E97E3-4182-4C63-A6AC-6EE5532D4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Olympic Athletes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managers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event authorities</a:t>
            </a:r>
          </a:p>
        </p:txBody>
      </p:sp>
    </p:spTree>
    <p:extLst>
      <p:ext uri="{BB962C8B-B14F-4D97-AF65-F5344CB8AC3E}">
        <p14:creationId xmlns:p14="http://schemas.microsoft.com/office/powerpoint/2010/main" val="2593993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2FF9C-4F38-4D4A-A6A2-99C818769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Wamp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Browser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986799-148D-4FF3-8444-2FD9342C8724}"/>
              </a:ext>
            </a:extLst>
          </p:cNvPr>
          <p:cNvSpPr txBox="1"/>
          <p:nvPr/>
        </p:nvSpPr>
        <p:spPr>
          <a:xfrm>
            <a:off x="533400" y="5334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</p:txBody>
      </p:sp>
    </p:spTree>
    <p:extLst>
      <p:ext uri="{BB962C8B-B14F-4D97-AF65-F5344CB8AC3E}">
        <p14:creationId xmlns:p14="http://schemas.microsoft.com/office/powerpoint/2010/main" val="3479427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CAD59-DA48-4DAF-91A8-B688E18E1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52400"/>
            <a:ext cx="4495801" cy="9144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73AD54-1E96-4845-A7F8-91FAF054B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838201"/>
            <a:ext cx="7467600" cy="5715000"/>
          </a:xfrm>
          <a:effectLst>
            <a:outerShdw dist="50800" dir="5400000" sx="200000" sy="2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947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381000"/>
            <a:ext cx="62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Future Enhancements:-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524000"/>
            <a:ext cx="624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More data storage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Better graphical interface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Back end maintenance support</a:t>
            </a:r>
          </a:p>
        </p:txBody>
      </p:sp>
    </p:spTree>
    <p:extLst>
      <p:ext uri="{BB962C8B-B14F-4D97-AF65-F5344CB8AC3E}">
        <p14:creationId xmlns:p14="http://schemas.microsoft.com/office/powerpoint/2010/main" val="3162904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043A0-29F9-408B-B058-14DDDB2CB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2" y="245137"/>
            <a:ext cx="76962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5F193-B283-417B-B6BE-BB9CF1CC1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https://www.w3schools.com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https://www.google.com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https://www.wikipedia.com</a:t>
            </a:r>
            <a:endPara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590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9C0C7-451A-4911-BE0E-014DFF001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2743200"/>
            <a:ext cx="8305800" cy="5059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989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685800"/>
            <a:ext cx="739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Contents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66800" y="1828800"/>
            <a:ext cx="6172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Project Objective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Software Requirements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End users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Methods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Flowchart Diagram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Future Enhancement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4042828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6473" y="653534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Project Objective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" y="2032337"/>
            <a:ext cx="7924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This project is focused on planning and organization of the games, so it is named “ Olympics Management System”.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Here, we can add/delete a new player, schedule or result, update information , view and manage players, check the details of an existing athlete, remove existing information and view players’ list.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Overall, with this project, you can perform  activities like in a REAL Olympics game. </a:t>
            </a:r>
          </a:p>
          <a:p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3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23224-9E88-4AA3-97CC-57AD5AE28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5137"/>
            <a:ext cx="8382001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DF4C8-C7A1-4A56-BEBF-081125932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Olympic management systems are designed to manage the events in an organized way.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Olympic games are held every four years and there is a considerable amount of information to be maintained.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effective management is utmost necessary for the events to take place.</a:t>
            </a:r>
          </a:p>
        </p:txBody>
      </p:sp>
    </p:spTree>
    <p:extLst>
      <p:ext uri="{BB962C8B-B14F-4D97-AF65-F5344CB8AC3E}">
        <p14:creationId xmlns:p14="http://schemas.microsoft.com/office/powerpoint/2010/main" val="1176249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89FC-8577-47C9-9A86-38C2F8E34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91" y="245137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we learnt?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A2BC9-462A-4176-B9D4-935C631D5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learning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CSS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wamp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PHP Programming</a:t>
            </a: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learning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work</a:t>
            </a:r>
          </a:p>
        </p:txBody>
      </p:sp>
    </p:spTree>
    <p:extLst>
      <p:ext uri="{BB962C8B-B14F-4D97-AF65-F5344CB8AC3E}">
        <p14:creationId xmlns:p14="http://schemas.microsoft.com/office/powerpoint/2010/main" val="199437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6618" y="377549"/>
            <a:ext cx="7364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Methods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We created a database as Olympics in MySQL.HTML was used for designing.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51766"/>
            <a:ext cx="7543800" cy="2578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930606"/>
            <a:ext cx="7543800" cy="24503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0" y="6493409"/>
            <a:ext cx="159210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itchFamily="18" charset="0"/>
                <a:cs typeface="Times New Roman" pitchFamily="18" charset="0"/>
              </a:rPr>
              <a:t>Fig 1:Home Page</a:t>
            </a:r>
          </a:p>
        </p:txBody>
      </p:sp>
    </p:spTree>
    <p:extLst>
      <p:ext uri="{BB962C8B-B14F-4D97-AF65-F5344CB8AC3E}">
        <p14:creationId xmlns:p14="http://schemas.microsoft.com/office/powerpoint/2010/main" val="2574218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09600"/>
            <a:ext cx="7543800" cy="41450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2800" y="5067300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itchFamily="18" charset="0"/>
                <a:cs typeface="Times New Roman" pitchFamily="18" charset="0"/>
              </a:rPr>
              <a:t>Fig 2:Admin Login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4B28E-F433-4E5D-8B5D-905E248BB13E}"/>
              </a:ext>
            </a:extLst>
          </p:cNvPr>
          <p:cNvSpPr txBox="1"/>
          <p:nvPr/>
        </p:nvSpPr>
        <p:spPr>
          <a:xfrm>
            <a:off x="990600" y="5715000"/>
            <a:ext cx="67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page for admin login. Once we enter root as both username and password, one can get super privileges.</a:t>
            </a:r>
          </a:p>
        </p:txBody>
      </p:sp>
    </p:spTree>
    <p:extLst>
      <p:ext uri="{BB962C8B-B14F-4D97-AF65-F5344CB8AC3E}">
        <p14:creationId xmlns:p14="http://schemas.microsoft.com/office/powerpoint/2010/main" val="706139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33400"/>
            <a:ext cx="7620000" cy="41226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2800" y="4853647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Fig 3:User Login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C4E24-61F6-46AF-9E03-BC6FEA1A07B3}"/>
              </a:ext>
            </a:extLst>
          </p:cNvPr>
          <p:cNvSpPr txBox="1"/>
          <p:nvPr/>
        </p:nvSpPr>
        <p:spPr>
          <a:xfrm>
            <a:off x="1066800" y="5715000"/>
            <a:ext cx="586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page for user login. Once one has signed up, he can be an user.</a:t>
            </a:r>
          </a:p>
        </p:txBody>
      </p:sp>
    </p:spTree>
    <p:extLst>
      <p:ext uri="{BB962C8B-B14F-4D97-AF65-F5344CB8AC3E}">
        <p14:creationId xmlns:p14="http://schemas.microsoft.com/office/powerpoint/2010/main" val="1637964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3964"/>
            <a:ext cx="6629400" cy="27016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1800" y="2937209"/>
            <a:ext cx="579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Fig 4:Adding information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CC5698-D6FE-4536-9286-18C482D5C9BA}"/>
              </a:ext>
            </a:extLst>
          </p:cNvPr>
          <p:cNvSpPr txBox="1"/>
          <p:nvPr/>
        </p:nvSpPr>
        <p:spPr>
          <a:xfrm>
            <a:off x="1219200" y="3962400"/>
            <a:ext cx="662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the admin has the privilege to add an athlete , a schedule or a result. This is done on the above page.</a:t>
            </a:r>
          </a:p>
        </p:txBody>
      </p:sp>
    </p:spTree>
    <p:extLst>
      <p:ext uri="{BB962C8B-B14F-4D97-AF65-F5344CB8AC3E}">
        <p14:creationId xmlns:p14="http://schemas.microsoft.com/office/powerpoint/2010/main" val="8532609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121</TotalTime>
  <Words>381</Words>
  <Application>Microsoft Office PowerPoint</Application>
  <PresentationFormat>On-screen Show (4:3)</PresentationFormat>
  <Paragraphs>63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Times New Roman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Introduction</vt:lpstr>
      <vt:lpstr>What we learnt?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 Users</vt:lpstr>
      <vt:lpstr>PowerPoint Presentation</vt:lpstr>
      <vt:lpstr>Flowchart Diagram</vt:lpstr>
      <vt:lpstr>PowerPoint Presentation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Mohit Kumar</dc:creator>
  <cp:lastModifiedBy>Mohit Kumar</cp:lastModifiedBy>
  <cp:revision>23</cp:revision>
  <dcterms:created xsi:type="dcterms:W3CDTF">2018-08-10T05:54:15Z</dcterms:created>
  <dcterms:modified xsi:type="dcterms:W3CDTF">2018-08-11T03:58:57Z</dcterms:modified>
</cp:coreProperties>
</file>